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6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8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11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51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46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14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50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17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86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16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33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82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954A6-4B98-45C7-A4FD-80195F2AE4E0}" type="datetimeFigureOut">
              <a:rPr lang="fr-FR" smtClean="0"/>
              <a:t>25/10/2025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B7F0-965C-474A-AD9A-2AA55D608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51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81"/>
          <a:stretch/>
        </p:blipFill>
        <p:spPr bwMode="auto">
          <a:xfrm>
            <a:off x="-7333" y="12338"/>
            <a:ext cx="9151333" cy="248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0"/>
          <a:stretch/>
        </p:blipFill>
        <p:spPr bwMode="auto">
          <a:xfrm>
            <a:off x="-7333" y="2492896"/>
            <a:ext cx="9185261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77862"/>
            <a:ext cx="1977114" cy="264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90" y="1601293"/>
            <a:ext cx="2447039" cy="318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5903"/>
            <a:ext cx="2156043" cy="27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" y="1700808"/>
            <a:ext cx="1977588" cy="247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87" y="3981971"/>
            <a:ext cx="2351937" cy="287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45" y="1737312"/>
            <a:ext cx="2000306" cy="244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 bwMode="auto">
          <a:xfrm>
            <a:off x="5926529" y="1981200"/>
            <a:ext cx="1899454" cy="255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5"/>
          <a:stretch/>
        </p:blipFill>
        <p:spPr bwMode="auto">
          <a:xfrm>
            <a:off x="2123728" y="69960"/>
            <a:ext cx="1800200" cy="18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9"/>
          <a:stretch/>
        </p:blipFill>
        <p:spPr bwMode="auto">
          <a:xfrm>
            <a:off x="3923928" y="4180731"/>
            <a:ext cx="2512755" cy="264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6214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p5</dc:creator>
  <cp:lastModifiedBy>p5</cp:lastModifiedBy>
  <cp:revision>3</cp:revision>
  <dcterms:created xsi:type="dcterms:W3CDTF">2025-10-25T14:32:07Z</dcterms:created>
  <dcterms:modified xsi:type="dcterms:W3CDTF">2025-10-25T14:55:30Z</dcterms:modified>
</cp:coreProperties>
</file>